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7" r:id="rId2"/>
    <p:sldId id="400" r:id="rId3"/>
    <p:sldId id="296" r:id="rId4"/>
    <p:sldId id="401" r:id="rId5"/>
    <p:sldId id="402" r:id="rId6"/>
    <p:sldId id="403" r:id="rId7"/>
    <p:sldId id="404" r:id="rId8"/>
  </p:sldIdLst>
  <p:sldSz cx="7559675" cy="10620375"/>
  <p:notesSz cx="6797675" cy="9928225"/>
  <p:defaultTextStyle>
    <a:defPPr>
      <a:defRPr lang="ru-RU"/>
    </a:defPPr>
    <a:lvl1pPr marL="0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10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арианты фона" id="{B6AB2112-71CF-4ADE-84A9-C958EFEE6965}">
          <p14:sldIdLst/>
        </p14:section>
        <p14:section name="Презентация" id="{BF4150B8-914A-47E8-8DE1-E304126F40E7}">
          <p14:sldIdLst>
            <p14:sldId id="357"/>
            <p14:sldId id="400"/>
            <p14:sldId id="296"/>
            <p14:sldId id="401"/>
            <p14:sldId id="402"/>
            <p14:sldId id="403"/>
            <p14:sldId id="4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084" userDrawn="1">
          <p15:clr>
            <a:srgbClr val="A4A3A4"/>
          </p15:clr>
        </p15:guide>
        <p15:guide id="2" pos="244" userDrawn="1">
          <p15:clr>
            <a:srgbClr val="A4A3A4"/>
          </p15:clr>
        </p15:guide>
        <p15:guide id="6" pos="4505" userDrawn="1">
          <p15:clr>
            <a:srgbClr val="A4A3A4"/>
          </p15:clr>
        </p15:guide>
        <p15:guide id="18" orient="horz" pos="852" userDrawn="1">
          <p15:clr>
            <a:srgbClr val="A4A3A4"/>
          </p15:clr>
        </p15:guide>
        <p15:guide id="19" pos="2381" userDrawn="1">
          <p15:clr>
            <a:srgbClr val="A4A3A4"/>
          </p15:clr>
        </p15:guide>
        <p15:guide id="20" pos="2493" userDrawn="1">
          <p15:clr>
            <a:srgbClr val="A4A3A4"/>
          </p15:clr>
        </p15:guide>
        <p15:guide id="21" pos="2606" userDrawn="1">
          <p15:clr>
            <a:srgbClr val="A4A3A4"/>
          </p15:clr>
        </p15:guide>
        <p15:guide id="22" orient="horz" pos="3345" userDrawn="1">
          <p15:clr>
            <a:srgbClr val="A4A3A4"/>
          </p15:clr>
        </p15:guide>
        <p15:guide id="23" orient="horz" pos="4048" userDrawn="1">
          <p15:clr>
            <a:srgbClr val="A4A3A4"/>
          </p15:clr>
        </p15:guide>
        <p15:guide id="24" orient="horz" pos="4328" userDrawn="1">
          <p15:clr>
            <a:srgbClr val="A4A3A4"/>
          </p15:clr>
        </p15:guide>
        <p15:guide id="25" orient="horz" pos="1132" userDrawn="1">
          <p15:clr>
            <a:srgbClr val="A4A3A4"/>
          </p15:clr>
        </p15:guide>
        <p15:guide id="26" orient="horz" pos="1869" userDrawn="1">
          <p15:clr>
            <a:srgbClr val="A4A3A4"/>
          </p15:clr>
        </p15:guide>
        <p15:guide id="27" orient="horz" pos="52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FCE"/>
    <a:srgbClr val="404040"/>
    <a:srgbClr val="227BBD"/>
    <a:srgbClr val="0F70B7"/>
    <a:srgbClr val="8BAEE1"/>
    <a:srgbClr val="168FCE"/>
    <a:srgbClr val="265589"/>
    <a:srgbClr val="0F72B7"/>
    <a:srgbClr val="0C71B9"/>
    <a:srgbClr val="18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596" autoAdjust="0"/>
  </p:normalViewPr>
  <p:slideViewPr>
    <p:cSldViewPr snapToGrid="0">
      <p:cViewPr>
        <p:scale>
          <a:sx n="76" d="100"/>
          <a:sy n="76" d="100"/>
        </p:scale>
        <p:origin x="-3420" y="-72"/>
      </p:cViewPr>
      <p:guideLst>
        <p:guide orient="horz" pos="6084"/>
        <p:guide orient="horz" pos="852"/>
        <p:guide orient="horz" pos="3345"/>
        <p:guide orient="horz" pos="4048"/>
        <p:guide orient="horz" pos="4328"/>
        <p:guide orient="horz" pos="1132"/>
        <p:guide orient="horz" pos="1869"/>
        <p:guide orient="horz" pos="5276"/>
        <p:guide pos="244"/>
        <p:guide pos="4505"/>
        <p:guide pos="2381"/>
        <p:guide pos="2493"/>
        <p:guide pos="2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617EB-3A8C-4293-9711-5C0299E64602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6625" y="1241425"/>
            <a:ext cx="2384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E4176-E74B-4B7A-A7C9-578908A80D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96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41425"/>
            <a:ext cx="23844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2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41425"/>
            <a:ext cx="23844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59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41425"/>
            <a:ext cx="23844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41425"/>
            <a:ext cx="23844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9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41425"/>
            <a:ext cx="23844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27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06625" y="1241425"/>
            <a:ext cx="23844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E4176-E74B-4B7A-A7C9-578908A80DE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5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7984" y="406582"/>
            <a:ext cx="6425724" cy="950466"/>
          </a:xfrm>
        </p:spPr>
        <p:txBody>
          <a:bodyPr>
            <a:normAutofit/>
          </a:bodyPr>
          <a:lstStyle>
            <a:lvl1pPr algn="l">
              <a:defRPr sz="3407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951" y="6018212"/>
            <a:ext cx="5291773" cy="271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7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6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6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A0C6-6633-4D37-A767-E25D27D0B31E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50" y="7434263"/>
            <a:ext cx="4535805" cy="877658"/>
          </a:xfrm>
        </p:spPr>
        <p:txBody>
          <a:bodyPr anchor="b"/>
          <a:lstStyle>
            <a:lvl1pPr algn="l">
              <a:defRPr sz="187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750" y="948950"/>
            <a:ext cx="4535805" cy="6372225"/>
          </a:xfrm>
        </p:spPr>
        <p:txBody>
          <a:bodyPr/>
          <a:lstStyle>
            <a:lvl1pPr marL="0" indent="0">
              <a:buNone/>
              <a:defRPr sz="3004"/>
            </a:lvl1pPr>
            <a:lvl2pPr marL="429343" indent="0">
              <a:buNone/>
              <a:defRPr sz="2630"/>
            </a:lvl2pPr>
            <a:lvl3pPr marL="858686" indent="0">
              <a:buNone/>
              <a:defRPr sz="2253"/>
            </a:lvl3pPr>
            <a:lvl4pPr marL="1288029" indent="0">
              <a:buNone/>
              <a:defRPr sz="1878"/>
            </a:lvl4pPr>
            <a:lvl5pPr marL="1717373" indent="0">
              <a:buNone/>
              <a:defRPr sz="1878"/>
            </a:lvl5pPr>
            <a:lvl6pPr marL="2146716" indent="0">
              <a:buNone/>
              <a:defRPr sz="1878"/>
            </a:lvl6pPr>
            <a:lvl7pPr marL="2576059" indent="0">
              <a:buNone/>
              <a:defRPr sz="1878"/>
            </a:lvl7pPr>
            <a:lvl8pPr marL="3005404" indent="0">
              <a:buNone/>
              <a:defRPr sz="1878"/>
            </a:lvl8pPr>
            <a:lvl9pPr marL="3434747" indent="0">
              <a:buNone/>
              <a:defRPr sz="1878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750" y="8311921"/>
            <a:ext cx="4535805" cy="1246420"/>
          </a:xfrm>
        </p:spPr>
        <p:txBody>
          <a:bodyPr/>
          <a:lstStyle>
            <a:lvl1pPr marL="0" indent="0">
              <a:buNone/>
              <a:defRPr sz="1315"/>
            </a:lvl1pPr>
            <a:lvl2pPr marL="429343" indent="0">
              <a:buNone/>
              <a:defRPr sz="1127"/>
            </a:lvl2pPr>
            <a:lvl3pPr marL="858686" indent="0">
              <a:buNone/>
              <a:defRPr sz="938"/>
            </a:lvl3pPr>
            <a:lvl4pPr marL="1288029" indent="0">
              <a:buNone/>
              <a:defRPr sz="846"/>
            </a:lvl4pPr>
            <a:lvl5pPr marL="1717373" indent="0">
              <a:buNone/>
              <a:defRPr sz="846"/>
            </a:lvl5pPr>
            <a:lvl6pPr marL="2146716" indent="0">
              <a:buNone/>
              <a:defRPr sz="846"/>
            </a:lvl6pPr>
            <a:lvl7pPr marL="2576059" indent="0">
              <a:buNone/>
              <a:defRPr sz="846"/>
            </a:lvl7pPr>
            <a:lvl8pPr marL="3005404" indent="0">
              <a:buNone/>
              <a:defRPr sz="846"/>
            </a:lvl8pPr>
            <a:lvl9pPr marL="3434747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7682-FCDF-4181-ACF1-56EE6241D95A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761-65D2-468F-B36E-D115FB000757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8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0764" y="319595"/>
            <a:ext cx="1700927" cy="6795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984" y="319595"/>
            <a:ext cx="4976786" cy="6795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497D-57E8-43ED-B8F6-E7B726F35024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64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7984" y="965641"/>
            <a:ext cx="6803708" cy="651482"/>
          </a:xfrm>
        </p:spPr>
        <p:txBody>
          <a:bodyPr>
            <a:noAutofit/>
          </a:bodyPr>
          <a:lstStyle>
            <a:lvl1pPr algn="l">
              <a:defRPr sz="3407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4D1-F037-431F-B344-AA7D7A7BB4A6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3960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345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77984" y="425306"/>
            <a:ext cx="6803708" cy="651482"/>
          </a:xfrm>
        </p:spPr>
        <p:txBody>
          <a:bodyPr>
            <a:noAutofit/>
          </a:bodyPr>
          <a:lstStyle>
            <a:lvl1pPr algn="l">
              <a:defRPr sz="3407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F7BD-B6F1-4717-8516-02ACA0B7A0D3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62" y="6824577"/>
            <a:ext cx="6425724" cy="2109324"/>
          </a:xfrm>
        </p:spPr>
        <p:txBody>
          <a:bodyPr anchor="t"/>
          <a:lstStyle>
            <a:lvl1pPr algn="l">
              <a:defRPr sz="375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162" y="4501371"/>
            <a:ext cx="6425724" cy="2323206"/>
          </a:xfrm>
        </p:spPr>
        <p:txBody>
          <a:bodyPr anchor="b"/>
          <a:lstStyle>
            <a:lvl1pPr marL="0" indent="0">
              <a:buNone/>
              <a:defRPr sz="1878">
                <a:solidFill>
                  <a:schemeClr val="tx1">
                    <a:tint val="75000"/>
                  </a:schemeClr>
                </a:solidFill>
              </a:defRPr>
            </a:lvl1pPr>
            <a:lvl2pPr marL="429343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2pPr>
            <a:lvl3pPr marL="858686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288029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17373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4671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576059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05404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434747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F113-A4A5-4D52-8A71-A62CCB6B7C17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697" y="7218536"/>
            <a:ext cx="3425976" cy="3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984" y="1858568"/>
            <a:ext cx="3338856" cy="5256102"/>
          </a:xfrm>
        </p:spPr>
        <p:txBody>
          <a:bodyPr/>
          <a:lstStyle>
            <a:lvl1pPr>
              <a:defRPr sz="2630"/>
            </a:lvl1pPr>
            <a:lvl2pPr>
              <a:defRPr sz="2253"/>
            </a:lvl2pPr>
            <a:lvl3pPr>
              <a:defRPr sz="1878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2835" y="1858568"/>
            <a:ext cx="3338856" cy="5256102"/>
          </a:xfrm>
        </p:spPr>
        <p:txBody>
          <a:bodyPr/>
          <a:lstStyle>
            <a:lvl1pPr>
              <a:defRPr sz="2630"/>
            </a:lvl1pPr>
            <a:lvl2pPr>
              <a:defRPr sz="2253"/>
            </a:lvl2pPr>
            <a:lvl3pPr>
              <a:defRPr sz="1878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A991-BA97-451B-BC6B-15725A321E83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5306"/>
            <a:ext cx="6803708" cy="17700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377294"/>
            <a:ext cx="3340169" cy="990744"/>
          </a:xfrm>
        </p:spPr>
        <p:txBody>
          <a:bodyPr anchor="b"/>
          <a:lstStyle>
            <a:lvl1pPr marL="0" indent="0">
              <a:buNone/>
              <a:defRPr sz="2253" b="1"/>
            </a:lvl1pPr>
            <a:lvl2pPr marL="429343" indent="0">
              <a:buNone/>
              <a:defRPr sz="1878" b="1"/>
            </a:lvl2pPr>
            <a:lvl3pPr marL="858686" indent="0">
              <a:buNone/>
              <a:defRPr sz="1691" b="1"/>
            </a:lvl3pPr>
            <a:lvl4pPr marL="1288029" indent="0">
              <a:buNone/>
              <a:defRPr sz="1502" b="1"/>
            </a:lvl4pPr>
            <a:lvl5pPr marL="1717373" indent="0">
              <a:buNone/>
              <a:defRPr sz="1502" b="1"/>
            </a:lvl5pPr>
            <a:lvl6pPr marL="2146716" indent="0">
              <a:buNone/>
              <a:defRPr sz="1502" b="1"/>
            </a:lvl6pPr>
            <a:lvl7pPr marL="2576059" indent="0">
              <a:buNone/>
              <a:defRPr sz="1502" b="1"/>
            </a:lvl7pPr>
            <a:lvl8pPr marL="3005404" indent="0">
              <a:buNone/>
              <a:defRPr sz="1502" b="1"/>
            </a:lvl8pPr>
            <a:lvl9pPr marL="3434747" indent="0">
              <a:buNone/>
              <a:defRPr sz="15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84" y="3368035"/>
            <a:ext cx="3340169" cy="6119009"/>
          </a:xfrm>
        </p:spPr>
        <p:txBody>
          <a:bodyPr/>
          <a:lstStyle>
            <a:lvl1pPr>
              <a:defRPr sz="2253"/>
            </a:lvl1pPr>
            <a:lvl2pPr>
              <a:defRPr sz="1878"/>
            </a:lvl2pPr>
            <a:lvl3pPr>
              <a:defRPr sz="1691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212" y="2377294"/>
            <a:ext cx="3341481" cy="990744"/>
          </a:xfrm>
        </p:spPr>
        <p:txBody>
          <a:bodyPr anchor="b"/>
          <a:lstStyle>
            <a:lvl1pPr marL="0" indent="0">
              <a:buNone/>
              <a:defRPr sz="2253" b="1"/>
            </a:lvl1pPr>
            <a:lvl2pPr marL="429343" indent="0">
              <a:buNone/>
              <a:defRPr sz="1878" b="1"/>
            </a:lvl2pPr>
            <a:lvl3pPr marL="858686" indent="0">
              <a:buNone/>
              <a:defRPr sz="1691" b="1"/>
            </a:lvl3pPr>
            <a:lvl4pPr marL="1288029" indent="0">
              <a:buNone/>
              <a:defRPr sz="1502" b="1"/>
            </a:lvl4pPr>
            <a:lvl5pPr marL="1717373" indent="0">
              <a:buNone/>
              <a:defRPr sz="1502" b="1"/>
            </a:lvl5pPr>
            <a:lvl6pPr marL="2146716" indent="0">
              <a:buNone/>
              <a:defRPr sz="1502" b="1"/>
            </a:lvl6pPr>
            <a:lvl7pPr marL="2576059" indent="0">
              <a:buNone/>
              <a:defRPr sz="1502" b="1"/>
            </a:lvl7pPr>
            <a:lvl8pPr marL="3005404" indent="0">
              <a:buNone/>
              <a:defRPr sz="1502" b="1"/>
            </a:lvl8pPr>
            <a:lvl9pPr marL="3434747" indent="0">
              <a:buNone/>
              <a:defRPr sz="15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0212" y="3368035"/>
            <a:ext cx="3341481" cy="6119009"/>
          </a:xfrm>
        </p:spPr>
        <p:txBody>
          <a:bodyPr/>
          <a:lstStyle>
            <a:lvl1pPr>
              <a:defRPr sz="2253"/>
            </a:lvl1pPr>
            <a:lvl2pPr>
              <a:defRPr sz="1878"/>
            </a:lvl2pPr>
            <a:lvl3pPr>
              <a:defRPr sz="1691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6796-6F1A-4906-8FE6-9F8003825B6B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9AA9-9A77-4F99-A0F5-A33054DC8005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94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917B-4056-41E6-97EC-F2EE74F8CECD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1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6" y="422848"/>
            <a:ext cx="2487081" cy="1799565"/>
          </a:xfrm>
        </p:spPr>
        <p:txBody>
          <a:bodyPr anchor="b"/>
          <a:lstStyle>
            <a:lvl1pPr algn="l">
              <a:defRPr sz="187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623" y="422854"/>
            <a:ext cx="4226069" cy="9064196"/>
          </a:xfrm>
        </p:spPr>
        <p:txBody>
          <a:bodyPr/>
          <a:lstStyle>
            <a:lvl1pPr>
              <a:defRPr sz="3004"/>
            </a:lvl1pPr>
            <a:lvl2pPr>
              <a:defRPr sz="2630"/>
            </a:lvl2pPr>
            <a:lvl3pPr>
              <a:defRPr sz="2253"/>
            </a:lvl3pPr>
            <a:lvl4pPr>
              <a:defRPr sz="1878"/>
            </a:lvl4pPr>
            <a:lvl5pPr>
              <a:defRPr sz="1878"/>
            </a:lvl5pPr>
            <a:lvl6pPr>
              <a:defRPr sz="1878"/>
            </a:lvl6pPr>
            <a:lvl7pPr>
              <a:defRPr sz="1878"/>
            </a:lvl7pPr>
            <a:lvl8pPr>
              <a:defRPr sz="1878"/>
            </a:lvl8pPr>
            <a:lvl9pPr>
              <a:defRPr sz="18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86" y="2222417"/>
            <a:ext cx="2487081" cy="7264632"/>
          </a:xfrm>
        </p:spPr>
        <p:txBody>
          <a:bodyPr/>
          <a:lstStyle>
            <a:lvl1pPr marL="0" indent="0">
              <a:buNone/>
              <a:defRPr sz="1315"/>
            </a:lvl1pPr>
            <a:lvl2pPr marL="429343" indent="0">
              <a:buNone/>
              <a:defRPr sz="1127"/>
            </a:lvl2pPr>
            <a:lvl3pPr marL="858686" indent="0">
              <a:buNone/>
              <a:defRPr sz="938"/>
            </a:lvl3pPr>
            <a:lvl4pPr marL="1288029" indent="0">
              <a:buNone/>
              <a:defRPr sz="846"/>
            </a:lvl4pPr>
            <a:lvl5pPr marL="1717373" indent="0">
              <a:buNone/>
              <a:defRPr sz="846"/>
            </a:lvl5pPr>
            <a:lvl6pPr marL="2146716" indent="0">
              <a:buNone/>
              <a:defRPr sz="846"/>
            </a:lvl6pPr>
            <a:lvl7pPr marL="2576059" indent="0">
              <a:buNone/>
              <a:defRPr sz="846"/>
            </a:lvl7pPr>
            <a:lvl8pPr marL="3005404" indent="0">
              <a:buNone/>
              <a:defRPr sz="846"/>
            </a:lvl8pPr>
            <a:lvl9pPr marL="3434747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FB58-7079-4B3E-87E9-C1753DDE0CBC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13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5306"/>
            <a:ext cx="6803708" cy="1770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478090"/>
            <a:ext cx="6803708" cy="700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984" y="9843516"/>
            <a:ext cx="1763924" cy="56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DAE9-CE34-40B7-B2E4-DBEB97E43C99}" type="datetime1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90" y="9843516"/>
            <a:ext cx="2393897" cy="56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7768" y="9843516"/>
            <a:ext cx="1763924" cy="565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8E32-95A3-47B5-B854-38C0D13C0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38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858686" rtl="0" eaLnBrk="1" latinLnBrk="0" hangingPunct="1">
        <a:spcBef>
          <a:spcPct val="0"/>
        </a:spcBef>
        <a:buNone/>
        <a:defRPr sz="41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008" indent="-322008" algn="l" defTabSz="858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4" kern="1200">
          <a:solidFill>
            <a:schemeClr val="tx1"/>
          </a:solidFill>
          <a:latin typeface="+mn-lt"/>
          <a:ea typeface="+mn-ea"/>
          <a:cs typeface="+mn-cs"/>
        </a:defRPr>
      </a:lvl1pPr>
      <a:lvl2pPr marL="697683" indent="-268340" algn="l" defTabSz="8586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0" kern="1200">
          <a:solidFill>
            <a:schemeClr val="tx1"/>
          </a:solidFill>
          <a:latin typeface="+mn-lt"/>
          <a:ea typeface="+mn-ea"/>
          <a:cs typeface="+mn-cs"/>
        </a:defRPr>
      </a:lvl2pPr>
      <a:lvl3pPr marL="1073358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3" kern="1200">
          <a:solidFill>
            <a:schemeClr val="tx1"/>
          </a:solidFill>
          <a:latin typeface="+mn-lt"/>
          <a:ea typeface="+mn-ea"/>
          <a:cs typeface="+mn-cs"/>
        </a:defRPr>
      </a:lvl3pPr>
      <a:lvl4pPr marL="1502701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8" kern="1200">
          <a:solidFill>
            <a:schemeClr val="tx1"/>
          </a:solidFill>
          <a:latin typeface="+mn-lt"/>
          <a:ea typeface="+mn-ea"/>
          <a:cs typeface="+mn-cs"/>
        </a:defRPr>
      </a:lvl4pPr>
      <a:lvl5pPr marL="1932044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»"/>
        <a:defRPr sz="1878" kern="1200">
          <a:solidFill>
            <a:schemeClr val="tx1"/>
          </a:solidFill>
          <a:latin typeface="+mn-lt"/>
          <a:ea typeface="+mn-ea"/>
          <a:cs typeface="+mn-cs"/>
        </a:defRPr>
      </a:lvl5pPr>
      <a:lvl6pPr marL="2361387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8" kern="1200">
          <a:solidFill>
            <a:schemeClr val="tx1"/>
          </a:solidFill>
          <a:latin typeface="+mn-lt"/>
          <a:ea typeface="+mn-ea"/>
          <a:cs typeface="+mn-cs"/>
        </a:defRPr>
      </a:lvl6pPr>
      <a:lvl7pPr marL="2790732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8" kern="1200">
          <a:solidFill>
            <a:schemeClr val="tx1"/>
          </a:solidFill>
          <a:latin typeface="+mn-lt"/>
          <a:ea typeface="+mn-ea"/>
          <a:cs typeface="+mn-cs"/>
        </a:defRPr>
      </a:lvl7pPr>
      <a:lvl8pPr marL="3220075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8" kern="1200">
          <a:solidFill>
            <a:schemeClr val="tx1"/>
          </a:solidFill>
          <a:latin typeface="+mn-lt"/>
          <a:ea typeface="+mn-ea"/>
          <a:cs typeface="+mn-cs"/>
        </a:defRPr>
      </a:lvl8pPr>
      <a:lvl9pPr marL="3649418" indent="-214672" algn="l" defTabSz="858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343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8686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029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7373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6716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6059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5404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4747" algn="l" defTabSz="85868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="" xmlns:a16="http://schemas.microsoft.com/office/drawing/2014/main" id="{26F0F804-2699-4FBB-8CEB-D25559054B1B}"/>
              </a:ext>
            </a:extLst>
          </p:cNvPr>
          <p:cNvSpPr/>
          <p:nvPr/>
        </p:nvSpPr>
        <p:spPr>
          <a:xfrm>
            <a:off x="426553" y="1077430"/>
            <a:ext cx="6755139" cy="8581704"/>
          </a:xfrm>
          <a:prstGeom prst="roundRect">
            <a:avLst>
              <a:gd name="adj" fmla="val 2998"/>
            </a:avLst>
          </a:prstGeom>
          <a:solidFill>
            <a:srgbClr val="0F70B7">
              <a:alpha val="92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5" dirty="0">
              <a:latin typeface="Circe" panose="020B0502020203020203" pitchFamily="34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BF674A-28B5-47B3-A060-8AAAEE92B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67" r="28942"/>
          <a:stretch/>
        </p:blipFill>
        <p:spPr>
          <a:xfrm>
            <a:off x="4913375" y="0"/>
            <a:ext cx="2646299" cy="106203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FA8ED14-29BA-4881-B8FF-E407CF8E73BB}"/>
              </a:ext>
            </a:extLst>
          </p:cNvPr>
          <p:cNvSpPr/>
          <p:nvPr/>
        </p:nvSpPr>
        <p:spPr>
          <a:xfrm>
            <a:off x="4913375" y="0"/>
            <a:ext cx="2646301" cy="10620375"/>
          </a:xfrm>
          <a:prstGeom prst="rect">
            <a:avLst/>
          </a:prstGeom>
          <a:gradFill flip="none" rotWithShape="1">
            <a:gsLst>
              <a:gs pos="35000">
                <a:schemeClr val="tx1">
                  <a:alpha val="0"/>
                </a:schemeClr>
              </a:gs>
              <a:gs pos="93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="" xmlns:a16="http://schemas.microsoft.com/office/drawing/2014/main" id="{5787AD1D-26C3-4B75-8F62-E5A7714F7627}"/>
              </a:ext>
            </a:extLst>
          </p:cNvPr>
          <p:cNvSpPr/>
          <p:nvPr/>
        </p:nvSpPr>
        <p:spPr>
          <a:xfrm>
            <a:off x="426553" y="1077430"/>
            <a:ext cx="6755139" cy="8581704"/>
          </a:xfrm>
          <a:prstGeom prst="roundRect">
            <a:avLst>
              <a:gd name="adj" fmla="val 2998"/>
            </a:avLst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5" dirty="0">
              <a:latin typeface="Circe" panose="020B0502020203020203" pitchFamily="34" charset="-52"/>
            </a:endParaRPr>
          </a:p>
        </p:txBody>
      </p:sp>
      <p:sp>
        <p:nvSpPr>
          <p:cNvPr id="14" name="Russian export center group include:">
            <a:extLst>
              <a:ext uri="{FF2B5EF4-FFF2-40B4-BE49-F238E27FC236}">
                <a16:creationId xmlns="" xmlns:a16="http://schemas.microsoft.com/office/drawing/2014/main" id="{A357CF3D-4A0F-48F7-BAEC-1A431A8ECB2C}"/>
              </a:ext>
            </a:extLst>
          </p:cNvPr>
          <p:cNvSpPr txBox="1"/>
          <p:nvPr/>
        </p:nvSpPr>
        <p:spPr>
          <a:xfrm>
            <a:off x="733026" y="2837194"/>
            <a:ext cx="9893691" cy="3941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Autofit/>
          </a:bodyPr>
          <a:lstStyle>
            <a:lvl1pPr defTabSz="363220">
              <a:defRPr sz="3200">
                <a:solidFill>
                  <a:srgbClr val="004D80"/>
                </a:solidFill>
                <a:latin typeface="Neuron"/>
                <a:ea typeface="Neuron"/>
                <a:cs typeface="Neuron"/>
                <a:sym typeface="Neuron"/>
              </a:defRPr>
            </a:lvl1pPr>
          </a:lstStyle>
          <a:p>
            <a:pPr defTabSz="1416060"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bg1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БОНУСНЫЙ ПАКЕТ </a:t>
            </a:r>
            <a:endParaRPr lang="ru-RU" altLang="ru-RU" dirty="0" smtClean="0">
              <a:solidFill>
                <a:schemeClr val="bg1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  <a:p>
            <a:pPr defTabSz="1416060"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УЧАСТНИКА </a:t>
            </a:r>
          </a:p>
          <a:p>
            <a:pPr defTabSz="1416060"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ПРОГРАММЫ</a:t>
            </a:r>
            <a:r>
              <a:rPr lang="en-US" altLang="ru-RU" dirty="0" smtClean="0">
                <a:solidFill>
                  <a:schemeClr val="bg1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  <a:p>
            <a:pPr defTabSz="1416060">
              <a:spcBef>
                <a:spcPct val="0"/>
              </a:spcBef>
              <a:defRPr/>
            </a:pPr>
            <a:r>
              <a:rPr lang="en-US" altLang="ru-RU" dirty="0" smtClean="0">
                <a:solidFill>
                  <a:schemeClr val="bg1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MADE </a:t>
            </a:r>
            <a:r>
              <a:rPr lang="en-US" altLang="ru-RU" dirty="0">
                <a:solidFill>
                  <a:schemeClr val="bg1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IN RUSSIA</a:t>
            </a:r>
            <a:endParaRPr lang="ru-RU" altLang="ru-RU" dirty="0">
              <a:solidFill>
                <a:schemeClr val="bg1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FA6CE0-02C1-4BBB-AD69-35A777E5A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65" y="1635037"/>
            <a:ext cx="4155799" cy="481832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3B3CE092-604D-475A-9F4C-2E26C35E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6" y="5500497"/>
            <a:ext cx="3548840" cy="2556510"/>
          </a:xfrm>
          <a:prstGeom prst="rect">
            <a:avLst/>
          </a:prstGeom>
        </p:spPr>
      </p:pic>
      <p:pic>
        <p:nvPicPr>
          <p:cNvPr id="1026" name="Picture 2" descr="https://iqmonitoring.su/uploads/posts/2022-11/1669106289_skrinshot-22-11-2022-133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59" y="188720"/>
            <a:ext cx="2310130" cy="22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0" y="1170432"/>
            <a:ext cx="7559676" cy="9449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236853" y="1428381"/>
            <a:ext cx="7102732" cy="8476095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1605" tIns="70803" rIns="141605" bIns="70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90" dirty="0"/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147160" y="285120"/>
            <a:ext cx="7282118" cy="651482"/>
          </a:xfrm>
          <a:prstGeom prst="rect">
            <a:avLst/>
          </a:prstGeom>
        </p:spPr>
        <p:txBody>
          <a:bodyPr vert="horz" lIns="141605" tIns="70803" rIns="141605" bIns="70803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ДОПОЛНИТЕЛЬНЫЕ УСЛУГИ ДЛЯ УЧАСТНИКОВ ПРОГРАММЫ </a:t>
            </a:r>
            <a:r>
              <a:rPr lang="en-US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MADE IN RUSSIA</a:t>
            </a:r>
            <a:endParaRPr lang="ru-RU" sz="24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2193669" y="2089740"/>
            <a:ext cx="504805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МАРКЕТИНГОВОЕ ПОЗИЦИОНИРОВАНИЕ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2193668" y="2618456"/>
            <a:ext cx="5048056" cy="170559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Возможность брендирования продукции компании логотипом «Сделано в России»</a:t>
            </a: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irce" panose="020B0502020203020203" pitchFamily="34" charset="-52"/>
              </a:rPr>
              <a:t>Создание совместно с РЭЦ презентации по продаже вашей продукции (кобрендинговых продуктов) для продвижения на зарубежных рынках на языке страны-партнёра</a:t>
            </a:r>
            <a:endParaRPr lang="ru-RU" sz="1800" dirty="0">
              <a:latin typeface="Circe" panose="020B0502020203020203" pitchFamily="3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2193670" y="2372074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773475" y="1934154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29C24CA-0592-4331-906F-6BF79A1E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5751" y="9934768"/>
            <a:ext cx="1763924" cy="565438"/>
          </a:xfrm>
        </p:spPr>
        <p:txBody>
          <a:bodyPr/>
          <a:lstStyle/>
          <a:p>
            <a:fld id="{C3208E32-95A3-47B5-B854-38C0D13C0359}" type="slidenum">
              <a:rPr lang="ru-RU" smtClean="0"/>
              <a:t>2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158596"/>
            <a:ext cx="823635" cy="59397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335380E-F584-4F31-B0EE-0446CF0D1D8E}"/>
              </a:ext>
            </a:extLst>
          </p:cNvPr>
          <p:cNvSpPr/>
          <p:nvPr/>
        </p:nvSpPr>
        <p:spPr>
          <a:xfrm>
            <a:off x="2193669" y="4658591"/>
            <a:ext cx="4822375" cy="571823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ИНФОРМАЦИОННАЯ ПОДДЕРЖКА И СОПРОВОЖДЕНИЕ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CA01BBD-974B-46D0-BF42-195DD6D2AA3F}"/>
              </a:ext>
            </a:extLst>
          </p:cNvPr>
          <p:cNvSpPr/>
          <p:nvPr/>
        </p:nvSpPr>
        <p:spPr>
          <a:xfrm>
            <a:off x="2193668" y="5406801"/>
            <a:ext cx="4924052" cy="243656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Публикация экспортных новостей компании на сайте РЭЦ и в социальных сетях РЭЦ, а также по сети информационных партнёров*</a:t>
            </a: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Интервью с первым лицом компании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и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его публикация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на сайте РЭЦ и в социальных сетях РЭЦ, а также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по сети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информационных партнёров*</a:t>
            </a:r>
          </a:p>
          <a:p>
            <a:pPr>
              <a:lnSpc>
                <a:spcPts val="1858"/>
              </a:lnSpc>
            </a:pPr>
            <a:r>
              <a:rPr lang="ru-RU" sz="1858" dirty="0" smtClean="0">
                <a:solidFill>
                  <a:srgbClr val="404040"/>
                </a:solidFill>
                <a:latin typeface="Circe" panose="020B0502020203020203" pitchFamily="34" charset="-52"/>
              </a:rPr>
              <a:t> </a:t>
            </a:r>
          </a:p>
          <a:p>
            <a:pPr>
              <a:lnSpc>
                <a:spcPts val="1858"/>
              </a:lnSpc>
            </a:pPr>
            <a:r>
              <a:rPr lang="ru-RU" sz="1858" dirty="0" smtClean="0">
                <a:solidFill>
                  <a:srgbClr val="404040"/>
                </a:solidFill>
                <a:latin typeface="Circe" panose="020B0502020203020203" pitchFamily="34" charset="-52"/>
              </a:rPr>
              <a:t>* </a:t>
            </a:r>
            <a:r>
              <a:rPr lang="ru-RU" sz="12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С согласия компании</a:t>
            </a:r>
            <a:endParaRPr lang="ru-RU" sz="1200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2951B824-45A8-43E4-B374-4790CD79621B}"/>
              </a:ext>
            </a:extLst>
          </p:cNvPr>
          <p:cNvCxnSpPr>
            <a:cxnSpLocks/>
          </p:cNvCxnSpPr>
          <p:nvPr/>
        </p:nvCxnSpPr>
        <p:spPr>
          <a:xfrm>
            <a:off x="2160008" y="5230414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B38CFAA-8FC6-4B73-8782-4F58B9A92F93}"/>
              </a:ext>
            </a:extLst>
          </p:cNvPr>
          <p:cNvSpPr/>
          <p:nvPr/>
        </p:nvSpPr>
        <p:spPr>
          <a:xfrm>
            <a:off x="773475" y="4470850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9" y="4678976"/>
            <a:ext cx="823635" cy="5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0" y="1170432"/>
            <a:ext cx="7559676" cy="9449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236853" y="1438656"/>
            <a:ext cx="7102732" cy="8551324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1605" tIns="70803" rIns="141605" bIns="70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9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2193669" y="2089740"/>
            <a:ext cx="3934839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ИССЛЕДОВАНИЯ РЫНКА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2193668" y="2618456"/>
            <a:ext cx="5048056" cy="98514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Получение скидки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от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20 до 50%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от партнёров РЭЦ на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аналитические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услуги: анализ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интересующего рынка, исследование страны поставки и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другие.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2193670" y="2372074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773475" y="1934154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29C24CA-0592-4331-906F-6BF79A1E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5751" y="9989979"/>
            <a:ext cx="1763924" cy="565438"/>
          </a:xfrm>
        </p:spPr>
        <p:txBody>
          <a:bodyPr/>
          <a:lstStyle/>
          <a:p>
            <a:fld id="{C3208E32-95A3-47B5-B854-38C0D13C0359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158596"/>
            <a:ext cx="823635" cy="59397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335380E-F584-4F31-B0EE-0446CF0D1D8E}"/>
              </a:ext>
            </a:extLst>
          </p:cNvPr>
          <p:cNvSpPr/>
          <p:nvPr/>
        </p:nvSpPr>
        <p:spPr>
          <a:xfrm>
            <a:off x="2193669" y="4469753"/>
            <a:ext cx="482237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РАЗМЕЩЕНИЕ НА МАРЕКЕТПЛЕЙСАХ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CA01BBD-974B-46D0-BF42-195DD6D2AA3F}"/>
              </a:ext>
            </a:extLst>
          </p:cNvPr>
          <p:cNvSpPr/>
          <p:nvPr/>
        </p:nvSpPr>
        <p:spPr>
          <a:xfrm>
            <a:off x="2193668" y="5045282"/>
            <a:ext cx="4924052" cy="3898503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Размещение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продукции на отдельных онлайн-полках для сертифицированной продукции в Национальных магазинах на зарубежных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маркетплейсах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Публикация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информации о компаниях и о производимой продукции в мультиязычном каталоге Made in Russia, интеграция каталога в платформы, востребованные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на целевом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рынке (Китай – Wechat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)</a:t>
            </a: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Возможность продажи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продукции в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рамках прямых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эфиров с блогерами.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>
              <a:lnSpc>
                <a:spcPts val="1858"/>
              </a:lnSpc>
            </a:pPr>
            <a:endParaRPr lang="ru-RU" sz="1858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>
              <a:lnSpc>
                <a:spcPts val="1858"/>
              </a:lnSpc>
            </a:pPr>
            <a:endParaRPr lang="ru-RU" sz="1858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>
              <a:lnSpc>
                <a:spcPts val="1858"/>
              </a:lnSpc>
            </a:pPr>
            <a:endParaRPr lang="ru-RU" sz="1858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2951B824-45A8-43E4-B374-4790CD79621B}"/>
              </a:ext>
            </a:extLst>
          </p:cNvPr>
          <p:cNvCxnSpPr>
            <a:cxnSpLocks/>
          </p:cNvCxnSpPr>
          <p:nvPr/>
        </p:nvCxnSpPr>
        <p:spPr>
          <a:xfrm>
            <a:off x="2160008" y="4864384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B38CFAA-8FC6-4B73-8782-4F58B9A92F93}"/>
              </a:ext>
            </a:extLst>
          </p:cNvPr>
          <p:cNvSpPr/>
          <p:nvPr/>
        </p:nvSpPr>
        <p:spPr>
          <a:xfrm>
            <a:off x="773475" y="4282012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4442545"/>
            <a:ext cx="823635" cy="593972"/>
          </a:xfrm>
          <a:prstGeom prst="rect">
            <a:avLst/>
          </a:prstGeom>
        </p:spPr>
      </p:pic>
      <p:sp>
        <p:nvSpPr>
          <p:cNvPr id="56" name="Заголовок 1">
            <a:extLst>
              <a:ext uri="{FF2B5EF4-FFF2-40B4-BE49-F238E27FC236}">
                <a16:creationId xmlns=""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147160" y="285120"/>
            <a:ext cx="7282118" cy="651482"/>
          </a:xfrm>
          <a:prstGeom prst="rect">
            <a:avLst/>
          </a:prstGeom>
        </p:spPr>
        <p:txBody>
          <a:bodyPr vert="horz" lIns="141605" tIns="70803" rIns="141605" bIns="70803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ДОПОЛНИТЕЛЬНЫЕ УСЛУГИ ДЛЯ УЧАСТНИКОВ ПРОГРАММЫ </a:t>
            </a:r>
            <a:r>
              <a:rPr lang="en-US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MADE IN RUSSIA</a:t>
            </a:r>
            <a:endParaRPr lang="ru-RU" sz="24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2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0" y="1170432"/>
            <a:ext cx="7559676" cy="9449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236853" y="1440573"/>
            <a:ext cx="7102732" cy="8463903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1605" tIns="70803" rIns="141605" bIns="70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9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2193669" y="2028780"/>
            <a:ext cx="504805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ПРОДВИЖЕНИЕ ПРОДУКЦИИ АПК*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2193668" y="2557496"/>
            <a:ext cx="5048056" cy="13283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Предоставление дополнительных баллов для приоритетного размещения продукции в демонстрационно-дегустационных павильонах АПК на зарубежных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рынках</a:t>
            </a:r>
          </a:p>
          <a:p>
            <a:pPr lvl="0"/>
            <a:r>
              <a:rPr lang="ru-RU" sz="12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*Только для производителей пищевой продукции</a:t>
            </a:r>
            <a:endParaRPr lang="ru-RU" sz="1200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335380E-F584-4F31-B0EE-0446CF0D1D8E}"/>
              </a:ext>
            </a:extLst>
          </p:cNvPr>
          <p:cNvSpPr/>
          <p:nvPr/>
        </p:nvSpPr>
        <p:spPr>
          <a:xfrm>
            <a:off x="2193669" y="4536671"/>
            <a:ext cx="482237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КАТАЛОГ  </a:t>
            </a:r>
            <a:r>
              <a:rPr lang="en-US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MADE IN RUSSIA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CA01BBD-974B-46D0-BF42-195DD6D2AA3F}"/>
              </a:ext>
            </a:extLst>
          </p:cNvPr>
          <p:cNvSpPr/>
          <p:nvPr/>
        </p:nvSpPr>
        <p:spPr>
          <a:xfrm>
            <a:off x="2193668" y="5087816"/>
            <a:ext cx="4924052" cy="438581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Размещение информации  о компании и ее продукции в общем электронном каталоге </a:t>
            </a:r>
            <a:r>
              <a:rPr lang="en-US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Made in Russia</a:t>
            </a: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Размещение каталога на информационном табло (тачскрин) в деловой зоне экспозиции </a:t>
            </a:r>
            <a:r>
              <a:rPr lang="en-US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Made in Russia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 на выставках. Возможность для компании получать на эл. почту запрос от потенциальных покупателей</a:t>
            </a: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indent="-342900">
              <a:lnSpc>
                <a:spcPts val="1858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Размещение активной ссылки на каталог </a:t>
            </a:r>
            <a:r>
              <a:rPr lang="en-US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Made 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-52"/>
              </a:rPr>
              <a:t>in Russia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 на сайтах зарубежных представительств Россотрудничества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, Торговых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представительств России, Посольств, а также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на сайтах иностранных партнерских организациях (Invest India, Федерация ТПП Индии и т.д.)</a:t>
            </a:r>
            <a:endParaRPr lang="en-US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>
              <a:lnSpc>
                <a:spcPts val="1858"/>
              </a:lnSpc>
            </a:pPr>
            <a:endParaRPr lang="ru-RU" sz="1858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2193670" y="2311114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2951B824-45A8-43E4-B374-4790CD79621B}"/>
              </a:ext>
            </a:extLst>
          </p:cNvPr>
          <p:cNvCxnSpPr>
            <a:cxnSpLocks/>
          </p:cNvCxnSpPr>
          <p:nvPr/>
        </p:nvCxnSpPr>
        <p:spPr>
          <a:xfrm>
            <a:off x="2160008" y="4931302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773475" y="1873194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CB38CFAA-8FC6-4B73-8782-4F58B9A92F93}"/>
              </a:ext>
            </a:extLst>
          </p:cNvPr>
          <p:cNvSpPr/>
          <p:nvPr/>
        </p:nvSpPr>
        <p:spPr>
          <a:xfrm>
            <a:off x="773475" y="4348930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29C24CA-0592-4331-906F-6BF79A1E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5752" y="9904476"/>
            <a:ext cx="1763924" cy="565438"/>
          </a:xfrm>
        </p:spPr>
        <p:txBody>
          <a:bodyPr/>
          <a:lstStyle/>
          <a:p>
            <a:fld id="{C3208E32-95A3-47B5-B854-38C0D13C0359}" type="slidenum">
              <a:rPr lang="ru-RU" smtClean="0"/>
              <a:t>4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097636"/>
            <a:ext cx="823635" cy="5939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4509463"/>
            <a:ext cx="823635" cy="593972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147160" y="285120"/>
            <a:ext cx="7282118" cy="651482"/>
          </a:xfrm>
          <a:prstGeom prst="rect">
            <a:avLst/>
          </a:prstGeom>
        </p:spPr>
        <p:txBody>
          <a:bodyPr vert="horz" lIns="141605" tIns="70803" rIns="141605" bIns="70803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ДОПОЛНИТЕЛЬНЫЕ УСЛУГИ ДЛЯ УЧАСТНИКОВ ПРОГРАММЫ </a:t>
            </a:r>
            <a:r>
              <a:rPr lang="en-US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MADE IN RUSSIA</a:t>
            </a:r>
            <a:endParaRPr lang="ru-RU" sz="24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35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0" y="1170432"/>
            <a:ext cx="7559676" cy="9449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236853" y="1440573"/>
            <a:ext cx="7102732" cy="8463903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1605" tIns="70803" rIns="141605" bIns="70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9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2193669" y="2016588"/>
            <a:ext cx="504805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УЧАСТИЕ В ОТРАСЛЕВЫХ ВЫСТАВКАХ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2193668" y="2545304"/>
            <a:ext cx="5048056" cy="66479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Возможность приоритетного выбора места размещения отдельностоящего стенда или места на коллективной экспозиции</a:t>
            </a:r>
          </a:p>
          <a:p>
            <a:pPr lvl="0"/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Предоставление персонального переводчика на все дни работы выставки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Предоставление профессиональных хостес на все дни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работы выставки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Софинансирование до 100% стоимости участия в деловых мероприятиях выставки (пакет делегата)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Софинансирование до 100% стоимости размещения наружной рекламы компании на территории выставки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Размещение рекламной полосы в печатном каталоге участников экспозиции </a:t>
            </a:r>
            <a:r>
              <a:rPr lang="en-US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Made in Russia</a:t>
            </a: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Размещение логотипа в деловой зоне коллективной экспозиции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2193670" y="2298922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773475" y="1861002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29C24CA-0592-4331-906F-6BF79A1E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5752" y="9904476"/>
            <a:ext cx="1763924" cy="565438"/>
          </a:xfrm>
        </p:spPr>
        <p:txBody>
          <a:bodyPr/>
          <a:lstStyle/>
          <a:p>
            <a:fld id="{C3208E32-95A3-47B5-B854-38C0D13C0359}" type="slidenum">
              <a:rPr lang="ru-RU" smtClean="0"/>
              <a:t>5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085444"/>
            <a:ext cx="823635" cy="593972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147160" y="285120"/>
            <a:ext cx="7282118" cy="651482"/>
          </a:xfrm>
          <a:prstGeom prst="rect">
            <a:avLst/>
          </a:prstGeom>
        </p:spPr>
        <p:txBody>
          <a:bodyPr vert="horz" lIns="141605" tIns="70803" rIns="141605" bIns="70803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ДОПОЛНИТЕЛЬНЫЕ УСЛУГИ ДЛЯ УЧАСТНИКОВ ПРОГРАММЫ </a:t>
            </a:r>
            <a:r>
              <a:rPr lang="en-US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MADE IN RUSSIA</a:t>
            </a:r>
            <a:endParaRPr lang="ru-RU" sz="24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21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0" y="1170432"/>
            <a:ext cx="7559676" cy="9449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236853" y="1440573"/>
            <a:ext cx="7102732" cy="8463903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1605" tIns="70803" rIns="141605" bIns="70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9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2193669" y="2016588"/>
            <a:ext cx="504805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ПОИСК ПОКУПАТЕЛЕЙ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2193668" y="2545304"/>
            <a:ext cx="5048056" cy="447334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Проактивное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продвижение продукции компании в рамках проводимых РЭЦ конгрессно-выставочных мероприятий и деловых миссий при отсутствии ее в списке участников мероприятий – привлечение и поиск релевантных иностранных компаний, заинтересованных в установлении сотрудничества с российским экспортером. </a:t>
            </a: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Приоритетное включение компании в список поставщиков при соответствующих запросах от зарубежных партнёров </a:t>
            </a:r>
          </a:p>
          <a:p>
            <a:pPr lvl="0"/>
            <a:endParaRPr lang="ru-RU" sz="1858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lvl="0"/>
            <a:r>
              <a:rPr lang="ru-RU" sz="1858" dirty="0" smtClean="0">
                <a:solidFill>
                  <a:srgbClr val="404040"/>
                </a:solidFill>
                <a:latin typeface="Circe" panose="020B0502020203020203" pitchFamily="34" charset="-52"/>
              </a:rPr>
              <a:t> </a:t>
            </a:r>
          </a:p>
          <a:p>
            <a:pPr lvl="0"/>
            <a:endParaRPr lang="ru-RU" sz="1858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lvl="0"/>
            <a:endParaRPr lang="ru-RU" sz="1200" dirty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2193670" y="2298922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773475" y="1861002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29C24CA-0592-4331-906F-6BF79A1E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5752" y="9904476"/>
            <a:ext cx="1763924" cy="565438"/>
          </a:xfrm>
        </p:spPr>
        <p:txBody>
          <a:bodyPr/>
          <a:lstStyle/>
          <a:p>
            <a:fld id="{C3208E32-95A3-47B5-B854-38C0D13C0359}" type="slidenum">
              <a:rPr lang="ru-RU" smtClean="0"/>
              <a:t>6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085444"/>
            <a:ext cx="823635" cy="5939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147160" y="285120"/>
            <a:ext cx="7282118" cy="651482"/>
          </a:xfrm>
          <a:prstGeom prst="rect">
            <a:avLst/>
          </a:prstGeom>
        </p:spPr>
        <p:txBody>
          <a:bodyPr vert="horz" lIns="141605" tIns="70803" rIns="141605" bIns="70803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ДОПОЛНИТЕЛЬНЫЕ УСЛУГИ ДЛЯ УЧАСТНИКОВ ПРОГРАММЫ </a:t>
            </a:r>
            <a:r>
              <a:rPr lang="en-US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MADE IN RUSSIA</a:t>
            </a:r>
            <a:endParaRPr lang="ru-RU" sz="24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71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C1D0A82-19A5-434F-95C6-7CC4D85EB452}"/>
              </a:ext>
            </a:extLst>
          </p:cNvPr>
          <p:cNvSpPr/>
          <p:nvPr/>
        </p:nvSpPr>
        <p:spPr>
          <a:xfrm>
            <a:off x="0" y="1170432"/>
            <a:ext cx="7559676" cy="94499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87E1FA2-E227-42FD-B953-2A562A8173BE}"/>
              </a:ext>
            </a:extLst>
          </p:cNvPr>
          <p:cNvSpPr/>
          <p:nvPr/>
        </p:nvSpPr>
        <p:spPr>
          <a:xfrm>
            <a:off x="326546" y="1440573"/>
            <a:ext cx="7102732" cy="8463903"/>
          </a:xfrm>
          <a:prstGeom prst="roundRect">
            <a:avLst>
              <a:gd name="adj" fmla="val 412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1605" tIns="70803" rIns="141605" bIns="708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9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21288D6-D700-4F76-A7AD-F436192A7EB5}"/>
              </a:ext>
            </a:extLst>
          </p:cNvPr>
          <p:cNvSpPr/>
          <p:nvPr/>
        </p:nvSpPr>
        <p:spPr>
          <a:xfrm>
            <a:off x="2193669" y="2016588"/>
            <a:ext cx="5048055" cy="28591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ru-RU" sz="1858" dirty="0" smtClean="0">
                <a:solidFill>
                  <a:srgbClr val="404040"/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УСЛУГИ РОСПАТЕНТА</a:t>
            </a:r>
            <a:endParaRPr lang="ru-RU" sz="1858" dirty="0">
              <a:solidFill>
                <a:srgbClr val="404040"/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A711965-B6B6-46E9-884F-1694805C5198}"/>
              </a:ext>
            </a:extLst>
          </p:cNvPr>
          <p:cNvSpPr/>
          <p:nvPr/>
        </p:nvSpPr>
        <p:spPr>
          <a:xfrm>
            <a:off x="2193668" y="2447768"/>
            <a:ext cx="5048056" cy="320978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404040"/>
                </a:solidFill>
                <a:latin typeface="Circe" panose="020B0502020203020203" pitchFamily="34" charset="-52"/>
              </a:rPr>
              <a:t>Экспертные патентные исследования на льготных условиях: </a:t>
            </a:r>
          </a:p>
          <a:p>
            <a:pPr marL="342900" lvl="0" indent="-342900">
              <a:buFontTx/>
              <a:buChar char="-"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надежная правовая охрана продукции при выводе на рынок </a:t>
            </a:r>
            <a:endParaRPr lang="ru-RU" sz="18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lvl="0"/>
            <a:endParaRPr lang="ru-RU" sz="1800" dirty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404040"/>
                </a:solidFill>
                <a:latin typeface="Circe" panose="020B0502020203020203" pitchFamily="34" charset="-52"/>
              </a:rPr>
              <a:t>П</a:t>
            </a:r>
            <a:r>
              <a:rPr lang="ru-RU" sz="1800" b="1" dirty="0" smtClean="0">
                <a:solidFill>
                  <a:srgbClr val="404040"/>
                </a:solidFill>
                <a:latin typeface="Circe" panose="020B0502020203020203" pitchFamily="34" charset="-52"/>
              </a:rPr>
              <a:t>рофессиональное обучение на льготных условиях: </a:t>
            </a:r>
          </a:p>
          <a:p>
            <a:pPr marL="342900" lvl="0" indent="-342900">
              <a:buFontTx/>
              <a:buChar char="-"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построение системы управления правами на объекты интеллектуальной собственности (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ИС);</a:t>
            </a:r>
          </a:p>
          <a:p>
            <a:pPr marL="342900" lvl="0" indent="-342900">
              <a:buFontTx/>
              <a:buChar char="-"/>
            </a:pP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коммерциализация 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-52"/>
              </a:rPr>
              <a:t>прав на </a:t>
            </a:r>
            <a:r>
              <a:rPr lang="ru-RU" sz="1800" dirty="0" smtClean="0">
                <a:solidFill>
                  <a:srgbClr val="404040"/>
                </a:solidFill>
                <a:latin typeface="Circe" panose="020B0502020203020203" pitchFamily="34" charset="-52"/>
              </a:rPr>
              <a:t>ИС</a:t>
            </a:r>
            <a:r>
              <a:rPr lang="ru-RU" sz="1858" dirty="0">
                <a:solidFill>
                  <a:srgbClr val="404040"/>
                </a:solidFill>
                <a:latin typeface="Circe" panose="020B0502020203020203" pitchFamily="34" charset="-52"/>
              </a:rPr>
              <a:t>.</a:t>
            </a:r>
            <a:endParaRPr lang="ru-RU" sz="1858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  <a:p>
            <a:pPr lvl="0"/>
            <a:endParaRPr lang="en-US" sz="1000" dirty="0" smtClean="0">
              <a:solidFill>
                <a:srgbClr val="404040"/>
              </a:solidFill>
              <a:latin typeface="Circe" panose="020B0502020203020203" pitchFamily="34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D9C38A52-96C4-4F93-A98E-D6089D83930D}"/>
              </a:ext>
            </a:extLst>
          </p:cNvPr>
          <p:cNvCxnSpPr>
            <a:cxnSpLocks/>
          </p:cNvCxnSpPr>
          <p:nvPr/>
        </p:nvCxnSpPr>
        <p:spPr>
          <a:xfrm>
            <a:off x="2193670" y="2298922"/>
            <a:ext cx="4856036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5530C75-0BE8-4AB0-9E0D-10CB1BE828CB}"/>
              </a:ext>
            </a:extLst>
          </p:cNvPr>
          <p:cNvSpPr/>
          <p:nvPr/>
        </p:nvSpPr>
        <p:spPr>
          <a:xfrm>
            <a:off x="773475" y="1861002"/>
            <a:ext cx="909518" cy="1010224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29C24CA-0592-4331-906F-6BF79A1E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5752" y="9904476"/>
            <a:ext cx="1763924" cy="565438"/>
          </a:xfrm>
        </p:spPr>
        <p:txBody>
          <a:bodyPr/>
          <a:lstStyle/>
          <a:p>
            <a:fld id="{C3208E32-95A3-47B5-B854-38C0D13C0359}" type="slidenum">
              <a:rPr lang="ru-RU" smtClean="0"/>
              <a:t>7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085444"/>
            <a:ext cx="823635" cy="5939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E14BA07-0240-4A98-AFBD-1B4848D2ED68}"/>
              </a:ext>
            </a:extLst>
          </p:cNvPr>
          <p:cNvSpPr txBox="1">
            <a:spLocks/>
          </p:cNvSpPr>
          <p:nvPr/>
        </p:nvSpPr>
        <p:spPr>
          <a:xfrm>
            <a:off x="147160" y="285120"/>
            <a:ext cx="7282118" cy="651482"/>
          </a:xfrm>
          <a:prstGeom prst="rect">
            <a:avLst/>
          </a:prstGeom>
        </p:spPr>
        <p:txBody>
          <a:bodyPr vert="horz" lIns="141605" tIns="70803" rIns="141605" bIns="70803" rtlCol="0" anchor="ctr">
            <a:noAutofit/>
          </a:bodyPr>
          <a:lstStyle>
            <a:lvl1pPr algn="l" defTabSz="554492" rtl="0" eaLnBrk="1" latinLnBrk="0" hangingPunct="1">
              <a:spcBef>
                <a:spcPct val="0"/>
              </a:spcBef>
              <a:buNone/>
              <a:defRPr sz="2200" kern="1200">
                <a:solidFill>
                  <a:srgbClr val="214D94"/>
                </a:solidFill>
                <a:latin typeface="Circe Bold" panose="020B0602020203020203" pitchFamily="34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ДОПОЛНИТЕЛЬНЫЕ УСЛУГИ ДЛЯ УЧАСТНИКОВ ПРОГРАММЫ </a:t>
            </a:r>
            <a:r>
              <a:rPr lang="en-US" sz="2400" dirty="0" smtClean="0">
                <a:solidFill>
                  <a:srgbClr val="404040"/>
                </a:solidFill>
                <a:latin typeface="Circe Extra Bold" panose="020B0802020203020203" pitchFamily="34" charset="-52"/>
              </a:rPr>
              <a:t>MADE IN RUSSIA</a:t>
            </a:r>
            <a:endParaRPr lang="ru-RU" sz="2400" dirty="0">
              <a:solidFill>
                <a:srgbClr val="404040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0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12757</TotalTime>
  <Words>511</Words>
  <Application>Microsoft Office PowerPoint</Application>
  <PresentationFormat>Произвольный</PresentationFormat>
  <Paragraphs>78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Irisha</dc:creator>
  <cp:lastModifiedBy>Захарченко Никита Сергеевич</cp:lastModifiedBy>
  <cp:revision>4218</cp:revision>
  <cp:lastPrinted>2021-10-15T12:00:48Z</cp:lastPrinted>
  <dcterms:created xsi:type="dcterms:W3CDTF">2021-10-04T11:08:42Z</dcterms:created>
  <dcterms:modified xsi:type="dcterms:W3CDTF">2023-05-30T11:39:04Z</dcterms:modified>
</cp:coreProperties>
</file>